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6" r:id="rId3"/>
    <p:sldId id="267" r:id="rId4"/>
    <p:sldId id="273" r:id="rId5"/>
    <p:sldId id="274" r:id="rId6"/>
    <p:sldId id="268" r:id="rId7"/>
    <p:sldId id="257" r:id="rId8"/>
    <p:sldId id="258" r:id="rId9"/>
    <p:sldId id="259" r:id="rId10"/>
    <p:sldId id="265" r:id="rId11"/>
    <p:sldId id="276" r:id="rId12"/>
    <p:sldId id="271" r:id="rId13"/>
    <p:sldId id="263" r:id="rId14"/>
    <p:sldId id="260" r:id="rId15"/>
    <p:sldId id="266" r:id="rId16"/>
    <p:sldId id="275" r:id="rId17"/>
    <p:sldId id="261" r:id="rId18"/>
    <p:sldId id="262" r:id="rId19"/>
    <p:sldId id="264" r:id="rId20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836" y="-4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02E1C-69A0-4FC4-ACBE-CE5074C2E969}" type="datetimeFigureOut">
              <a:rPr lang="es-AR" smtClean="0"/>
              <a:pPr/>
              <a:t>27/03/2020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3AA3-BF08-4C90-BBF6-7AB927A16E04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82704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02E1C-69A0-4FC4-ACBE-CE5074C2E969}" type="datetimeFigureOut">
              <a:rPr lang="es-AR" smtClean="0"/>
              <a:pPr/>
              <a:t>27/03/2020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3AA3-BF08-4C90-BBF6-7AB927A16E04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6054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02E1C-69A0-4FC4-ACBE-CE5074C2E969}" type="datetimeFigureOut">
              <a:rPr lang="es-AR" smtClean="0"/>
              <a:pPr/>
              <a:t>27/03/2020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3AA3-BF08-4C90-BBF6-7AB927A16E04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95208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02E1C-69A0-4FC4-ACBE-CE5074C2E969}" type="datetimeFigureOut">
              <a:rPr lang="es-AR" smtClean="0"/>
              <a:pPr/>
              <a:t>27/03/2020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3AA3-BF08-4C90-BBF6-7AB927A16E04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51953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02E1C-69A0-4FC4-ACBE-CE5074C2E969}" type="datetimeFigureOut">
              <a:rPr lang="es-AR" smtClean="0"/>
              <a:pPr/>
              <a:t>27/03/2020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3AA3-BF08-4C90-BBF6-7AB927A16E04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60588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02E1C-69A0-4FC4-ACBE-CE5074C2E969}" type="datetimeFigureOut">
              <a:rPr lang="es-AR" smtClean="0"/>
              <a:pPr/>
              <a:t>27/03/2020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3AA3-BF08-4C90-BBF6-7AB927A16E04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17800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02E1C-69A0-4FC4-ACBE-CE5074C2E969}" type="datetimeFigureOut">
              <a:rPr lang="es-AR" smtClean="0"/>
              <a:pPr/>
              <a:t>27/03/2020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3AA3-BF08-4C90-BBF6-7AB927A16E04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48041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02E1C-69A0-4FC4-ACBE-CE5074C2E969}" type="datetimeFigureOut">
              <a:rPr lang="es-AR" smtClean="0"/>
              <a:pPr/>
              <a:t>27/03/2020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3AA3-BF08-4C90-BBF6-7AB927A16E04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22373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02E1C-69A0-4FC4-ACBE-CE5074C2E969}" type="datetimeFigureOut">
              <a:rPr lang="es-AR" smtClean="0"/>
              <a:pPr/>
              <a:t>27/03/2020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3AA3-BF08-4C90-BBF6-7AB927A16E04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95799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02E1C-69A0-4FC4-ACBE-CE5074C2E969}" type="datetimeFigureOut">
              <a:rPr lang="es-AR" smtClean="0"/>
              <a:pPr/>
              <a:t>27/03/2020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3AA3-BF08-4C90-BBF6-7AB927A16E04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45294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02E1C-69A0-4FC4-ACBE-CE5074C2E969}" type="datetimeFigureOut">
              <a:rPr lang="es-AR" smtClean="0"/>
              <a:pPr/>
              <a:t>27/03/2020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3AA3-BF08-4C90-BBF6-7AB927A16E04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04218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02E1C-69A0-4FC4-ACBE-CE5074C2E969}" type="datetimeFigureOut">
              <a:rPr lang="es-AR" smtClean="0"/>
              <a:pPr/>
              <a:t>27/03/2020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F3AA3-BF08-4C90-BBF6-7AB927A16E04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35649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971600" y="1340768"/>
            <a:ext cx="72728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6000" b="1" dirty="0" smtClean="0"/>
              <a:t>¿QUE VES CUANDO ME VES?</a:t>
            </a:r>
            <a:endParaRPr lang="es-AR" sz="6000" b="1" dirty="0"/>
          </a:p>
        </p:txBody>
      </p:sp>
    </p:spTree>
    <p:extLst>
      <p:ext uri="{BB962C8B-B14F-4D97-AF65-F5344CB8AC3E}">
        <p14:creationId xmlns:p14="http://schemas.microsoft.com/office/powerpoint/2010/main" val="2859390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Sole\Escritorio\joven-viej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6182" y="-171900"/>
            <a:ext cx="5405322" cy="72983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4373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50 Ilusiones Ópticas Sorprendentes para Niños y Adultos - Lifede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574"/>
          <a:stretch/>
        </p:blipFill>
        <p:spPr bwMode="auto">
          <a:xfrm>
            <a:off x="1457722" y="-27384"/>
            <a:ext cx="5922590" cy="6956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0587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Sole\Escritorio\ocult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" y="6857"/>
            <a:ext cx="8985504" cy="68065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Andres\Escritorio\fotos observacion\pierna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653" y="-891480"/>
            <a:ext cx="6156683" cy="8491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74239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Andres\Escritorio\fotos observacion\arbo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0"/>
            <a:ext cx="2928843" cy="8002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01177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d:\Andres\Escritorio\fotos observacion\lun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113" y="-38100"/>
            <a:ext cx="4295775" cy="693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3369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l Giraldillo - Psicoterapia Gestal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-95951"/>
            <a:ext cx="5040560" cy="698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21072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Andres\Escritorio\fotos observacion\circuo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-26391"/>
            <a:ext cx="6192687" cy="7075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70997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d:\Andres\Escritorio\fotos observacion\linea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6502"/>
            <a:ext cx="6480720" cy="7000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85243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Andres\Escritorio\fotos observacion\cuadrados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-108520" y="4976"/>
            <a:ext cx="4716016" cy="4716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d:\Andres\Escritorio\fotos observacion\cuadrados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4499992" y="2060848"/>
            <a:ext cx="4797151" cy="4797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2362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Andres\Escritorio\fotos observacion\flautist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2419"/>
            <a:ext cx="5832648" cy="6862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005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Sole\Escritorio\cd3eff464927f93c2684c143b82943a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0412" y="-120650"/>
            <a:ext cx="5341909" cy="70335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árbol - Mito | Revista Cultur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-1"/>
            <a:ext cx="8280920" cy="6962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66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Lista: imagenes con doble sentid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3" t="-6743" r="173" b="14534"/>
          <a:stretch/>
        </p:blipFill>
        <p:spPr bwMode="auto">
          <a:xfrm>
            <a:off x="1564502" y="-603448"/>
            <a:ext cx="6014995" cy="7392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0975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Sole\Escritorio\1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89140"/>
            <a:ext cx="6041867" cy="66797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Andres\Escritorio\fotos observacion\cara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4" y="32400"/>
            <a:ext cx="9113046" cy="6069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3070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Andres\Escritorio\fotos observacion\muj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1806"/>
            <a:ext cx="5616624" cy="683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8006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Andres\Escritorio\fotos observacion\hombr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5943"/>
            <a:ext cx="4968552" cy="6926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97828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6934</TotalTime>
  <Words>7</Words>
  <Application>Microsoft Office PowerPoint</Application>
  <PresentationFormat>Presentación en pantalla (4:3)</PresentationFormat>
  <Paragraphs>1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Andres</dc:creator>
  <cp:lastModifiedBy>soleh2o@hotmail.com</cp:lastModifiedBy>
  <cp:revision>14</cp:revision>
  <dcterms:created xsi:type="dcterms:W3CDTF">2019-04-03T23:42:56Z</dcterms:created>
  <dcterms:modified xsi:type="dcterms:W3CDTF">2020-04-01T14:28:53Z</dcterms:modified>
</cp:coreProperties>
</file>